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01.10.2021г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592928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01.10.2021г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1 067 895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350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154 136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3 238 813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1 020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752 105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2 436 798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899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172 861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1 236 583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667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97 049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1 666 664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575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345 518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1 992 568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1 052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934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1 106 575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533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123 209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1 702 657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531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536 628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1 232 614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507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1 260 250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816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20 950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2 033 869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734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307 639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1 731 939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583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56 075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1 930 000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407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431 896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1 597 649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904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203 644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1 774 451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807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200 574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2 674 744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863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404 811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3 073 281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1 018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126 190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31 757 350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12 266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3 934 219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3783</TotalTime>
  <Words>256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01.10.2021г.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436</cp:revision>
  <dcterms:created xsi:type="dcterms:W3CDTF">2018-01-19T11:56:47Z</dcterms:created>
  <dcterms:modified xsi:type="dcterms:W3CDTF">2021-10-07T09:21:25Z</dcterms:modified>
</cp:coreProperties>
</file>